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00"/>
    <a:srgbClr val="0000CC"/>
    <a:srgbClr val="FFFA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9" autoAdjust="0"/>
    <p:restoredTop sz="92548" autoAdjust="0"/>
  </p:normalViewPr>
  <p:slideViewPr>
    <p:cSldViewPr>
      <p:cViewPr varScale="1">
        <p:scale>
          <a:sx n="107" d="100"/>
          <a:sy n="107" d="100"/>
        </p:scale>
        <p:origin x="171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190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A346A183-5C9C-46EF-8C29-F2110E100C3A}" type="datetimeFigureOut">
              <a:rPr lang="zh-CN" altLang="en-US"/>
              <a:pPr>
                <a:defRPr/>
              </a:pPr>
              <a:t>2018/3/5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BD1E93F5-51B9-41B8-950E-78019572DE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1043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555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143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0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734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5814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29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75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803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62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803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6233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9" descr="2013年PPT11模板 拷贝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9151938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3962400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txBody>
          <a:bodyPr/>
          <a:lstStyle/>
          <a:p>
            <a:pPr algn="ctr" eaLnBrk="1" hangingPunct="1"/>
            <a:r>
              <a:rPr lang="en-US" altLang="zh-CN" sz="3000" dirty="0" smtClean="0">
                <a:latin typeface="微软雅黑" pitchFamily="34" charset="-122"/>
                <a:ea typeface="微软雅黑" pitchFamily="34" charset="-122"/>
              </a:rPr>
              <a:t>ICDAR</a:t>
            </a:r>
            <a:r>
              <a:rPr lang="zh-CN" altLang="en-US" sz="3000" dirty="0" smtClean="0">
                <a:latin typeface="微软雅黑" pitchFamily="34" charset="-122"/>
                <a:ea typeface="微软雅黑" pitchFamily="34" charset="-122"/>
              </a:rPr>
              <a:t>比赛简介</a:t>
            </a:r>
            <a:endParaRPr lang="en-US" altLang="zh-CN" sz="3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24672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jjwu@iflytek.com</a:t>
            </a:r>
          </a:p>
          <a:p>
            <a:pPr eaLnBrk="1" hangingPunct="1"/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2018-3-5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834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RCTW-17(Chinese)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39773"/>
            <a:ext cx="6157937" cy="55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9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RCTW-17(Chinese)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1196752"/>
            <a:ext cx="7084647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42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Coco-text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944"/>
            <a:ext cx="4657725" cy="350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896" y="3501008"/>
            <a:ext cx="52387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19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Coco-text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5421763" cy="5480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597" y="2564904"/>
            <a:ext cx="3800923" cy="14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61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Coco-text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338" y="1484784"/>
            <a:ext cx="4552950" cy="2476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963" y="4090067"/>
            <a:ext cx="4505325" cy="1495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63" y="5746813"/>
            <a:ext cx="4543425" cy="1333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2" y="1268760"/>
            <a:ext cx="4458653" cy="42631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602133"/>
            <a:ext cx="45148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45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DeText</a:t>
            </a:r>
            <a:r>
              <a:rPr lang="en-US" altLang="zh-CN" dirty="0"/>
              <a:t>(Biomedical)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00808"/>
            <a:ext cx="3563888" cy="2750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700808"/>
            <a:ext cx="4108104" cy="2981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801" y="4066941"/>
            <a:ext cx="2985239" cy="276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1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DeText</a:t>
            </a:r>
            <a:r>
              <a:rPr lang="en-US" altLang="zh-CN" dirty="0"/>
              <a:t>(Biomedical)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69" y="1383104"/>
            <a:ext cx="4402901" cy="38884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35" y="2401611"/>
            <a:ext cx="4108857" cy="109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24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DeText</a:t>
            </a:r>
            <a:r>
              <a:rPr lang="en-US" altLang="zh-CN" dirty="0"/>
              <a:t>(Biomedical)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04" y="1429053"/>
            <a:ext cx="4543425" cy="1971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465" y="3933056"/>
            <a:ext cx="4533900" cy="1790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" y="1556792"/>
            <a:ext cx="4543425" cy="1476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2" y="3172321"/>
            <a:ext cx="4514850" cy="1476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5" y="4787850"/>
            <a:ext cx="45339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4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FSNS(google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398472" cy="18673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717032"/>
            <a:ext cx="522247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54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MLT(Multi-lingual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52736"/>
            <a:ext cx="2098576" cy="27828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620" y="1052736"/>
            <a:ext cx="5086300" cy="28542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970" y="3906974"/>
            <a:ext cx="2703777" cy="295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94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31024" cy="634082"/>
          </a:xfrm>
        </p:spPr>
        <p:txBody>
          <a:bodyPr/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提纲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358775" y="1208104"/>
            <a:ext cx="8424863" cy="464978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ICDAR2013(focus scene)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ICDAR2015(incidental scene)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RCTW-17(Chinese)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Coco-text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DeText</a:t>
            </a:r>
            <a:r>
              <a:rPr lang="en-US" altLang="zh-CN" dirty="0" smtClean="0"/>
              <a:t>(Biomedical)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FSNS(google)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MLT(Multi-lingual)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IEHHR(</a:t>
            </a:r>
            <a:r>
              <a:rPr lang="en-US" altLang="zh-CN" dirty="0"/>
              <a:t>Historical </a:t>
            </a:r>
            <a:r>
              <a:rPr lang="en-US" altLang="zh-CN" dirty="0" smtClean="0"/>
              <a:t>Handwritten)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b="1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92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MLT(Multi-lingual)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52736"/>
            <a:ext cx="6354062" cy="42816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72" y="5334364"/>
            <a:ext cx="53149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76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MLT(Multi-lingual)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" y="1844824"/>
            <a:ext cx="4552950" cy="1819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9" y="3658513"/>
            <a:ext cx="4543425" cy="1495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1" y="5301208"/>
            <a:ext cx="4543425" cy="1314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1833409"/>
            <a:ext cx="4543425" cy="2800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4995096"/>
            <a:ext cx="45339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3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IEHHR(Historical Handwritten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7638"/>
            <a:ext cx="7511936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89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IEHHR(Historical Handwritten)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564904"/>
            <a:ext cx="82772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IEHHR(Historical Handwritten)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" y="1441502"/>
            <a:ext cx="4543425" cy="3562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862" y="1450339"/>
            <a:ext cx="4358625" cy="358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9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ICDAR2013(focus scene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1176664"/>
            <a:ext cx="2160240" cy="28830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131548"/>
            <a:ext cx="4383360" cy="2922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043" y="4053788"/>
            <a:ext cx="4061817" cy="303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47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ICDAR2013(focus scene)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0" y="1178009"/>
            <a:ext cx="4176464" cy="56799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104" y="1628800"/>
            <a:ext cx="4968552" cy="35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3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ICDAR2013(focus scene)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4" y="1417638"/>
            <a:ext cx="4543425" cy="1123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" y="2924944"/>
            <a:ext cx="4533900" cy="133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7" y="4641800"/>
            <a:ext cx="4533900" cy="1362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244" y="1417638"/>
            <a:ext cx="4552950" cy="1647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244" y="3346400"/>
            <a:ext cx="4514850" cy="1295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244" y="4797152"/>
            <a:ext cx="45529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3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ICDAR2015(incidental scene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5256584" cy="2933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843268"/>
            <a:ext cx="5364088" cy="30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41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ICDAR2015(incidental scene)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" y="1080048"/>
            <a:ext cx="4008918" cy="58052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802" y="1080048"/>
            <a:ext cx="5357983" cy="368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0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ICDAR2015(incidental scene)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833" y="1124744"/>
            <a:ext cx="4581525" cy="1209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833" y="2636912"/>
            <a:ext cx="4543425" cy="1257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832" y="4581128"/>
            <a:ext cx="4543425" cy="1162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4744"/>
            <a:ext cx="4552950" cy="1162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378" y="2632430"/>
            <a:ext cx="4543425" cy="1304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557" y="4581128"/>
            <a:ext cx="45243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8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RCTW-17(Chinese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" y="2204864"/>
            <a:ext cx="81057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3954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79579</TotalTime>
  <Words>74</Words>
  <Application>Microsoft Office PowerPoint</Application>
  <PresentationFormat>全屏显示(4:3)</PresentationFormat>
  <Paragraphs>37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宋体</vt:lpstr>
      <vt:lpstr>微软雅黑</vt:lpstr>
      <vt:lpstr>Arial</vt:lpstr>
      <vt:lpstr>Calibri</vt:lpstr>
      <vt:lpstr>Times New Roman</vt:lpstr>
      <vt:lpstr>Wingdings</vt:lpstr>
      <vt:lpstr>默认设计模板</vt:lpstr>
      <vt:lpstr>ICDAR比赛简介</vt:lpstr>
      <vt:lpstr>提纲</vt:lpstr>
      <vt:lpstr>ICDAR2013(focus scene)</vt:lpstr>
      <vt:lpstr>ICDAR2013(focus scene)</vt:lpstr>
      <vt:lpstr>ICDAR2013(focus scene)</vt:lpstr>
      <vt:lpstr>ICDAR2015(incidental scene)</vt:lpstr>
      <vt:lpstr>ICDAR2015(incidental scene)</vt:lpstr>
      <vt:lpstr>ICDAR2015(incidental scene)</vt:lpstr>
      <vt:lpstr>RCTW-17(Chinese)</vt:lpstr>
      <vt:lpstr>RCTW-17(Chinese)</vt:lpstr>
      <vt:lpstr>RCTW-17(Chinese)</vt:lpstr>
      <vt:lpstr>Coco-text</vt:lpstr>
      <vt:lpstr>Coco-text</vt:lpstr>
      <vt:lpstr>Coco-text</vt:lpstr>
      <vt:lpstr>DeText(Biomedical)</vt:lpstr>
      <vt:lpstr>DeText(Biomedical) </vt:lpstr>
      <vt:lpstr>DeText(Biomedical)</vt:lpstr>
      <vt:lpstr>FSNS(google)</vt:lpstr>
      <vt:lpstr>MLT(Multi-lingual)</vt:lpstr>
      <vt:lpstr>MLT(Multi-lingual)</vt:lpstr>
      <vt:lpstr>MLT(Multi-lingual)</vt:lpstr>
      <vt:lpstr>IEHHR(Historical Handwritten)</vt:lpstr>
      <vt:lpstr>IEHHR(Historical Handwritten)</vt:lpstr>
      <vt:lpstr>IEHHR(Historical Handwritten)</vt:lpstr>
    </vt:vector>
  </TitlesOfParts>
  <Company>www.in9.cn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rpzheng</dc:creator>
  <cp:lastModifiedBy>Administrator</cp:lastModifiedBy>
  <cp:revision>3016</cp:revision>
  <dcterms:created xsi:type="dcterms:W3CDTF">2011-11-18T05:42:30Z</dcterms:created>
  <dcterms:modified xsi:type="dcterms:W3CDTF">2018-03-05T03:22:16Z</dcterms:modified>
</cp:coreProperties>
</file>